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0EA9B2-D3FB-4E48-BC5A-A594EA14907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8C3807-A24F-4EB5-A2B0-1BBB7CEFE2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qrvoice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bedtimemathproblem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wwcTechnologyIntegrationInEducatio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P7xAr2FDFU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qrstuff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witter.com/dugh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QR Codes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Kara Damm</a:t>
            </a:r>
          </a:p>
          <a:p>
            <a:r>
              <a:rPr lang="en-US" dirty="0" smtClean="0"/>
              <a:t>Technology Integration Specialist</a:t>
            </a:r>
          </a:p>
          <a:p>
            <a:r>
              <a:rPr lang="en-US" dirty="0" smtClean="0"/>
              <a:t>SW/WC Service Cooperative</a:t>
            </a:r>
            <a:endParaRPr lang="en-US" dirty="0"/>
          </a:p>
        </p:txBody>
      </p:sp>
      <p:pic>
        <p:nvPicPr>
          <p:cNvPr id="1026" name="Picture 2" descr="http://www.jatxt.com/wp-content/uploads/2011/03/pepsi-q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7161">
            <a:off x="495724" y="358894"/>
            <a:ext cx="178765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lueglass.com/wordpress/wp-content/uploads/2011/04/cnn_qr_co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9862">
            <a:off x="2319541" y="549393"/>
            <a:ext cx="307954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b.com/qr-codes/images/qr-code-software-on-post-c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7760">
            <a:off x="809300" y="2279888"/>
            <a:ext cx="2659116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804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link to the teacher </a:t>
            </a:r>
            <a:r>
              <a:rPr lang="en-US" dirty="0" err="1" smtClean="0"/>
              <a:t>dropbox</a:t>
            </a:r>
            <a:endParaRPr lang="en-US" dirty="0" smtClean="0"/>
          </a:p>
          <a:p>
            <a:r>
              <a:rPr lang="en-US" dirty="0" smtClean="0"/>
              <a:t>In an elementary classroom, use the QR Code on objects to teach what they are (using a sound clip) </a:t>
            </a:r>
            <a:r>
              <a:rPr lang="en-US" dirty="0">
                <a:hlinkClick r:id="rId2"/>
              </a:rPr>
              <a:t>http://qrvoice.net/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3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Abbreviated Quick Response Code</a:t>
            </a:r>
          </a:p>
          <a:p>
            <a:r>
              <a:rPr lang="en-US" dirty="0" smtClean="0"/>
              <a:t>Can be used in education</a:t>
            </a:r>
          </a:p>
          <a:p>
            <a:r>
              <a:rPr lang="en-US" dirty="0" smtClean="0"/>
              <a:t>On the </a:t>
            </a:r>
            <a:r>
              <a:rPr lang="en-US" dirty="0" err="1" smtClean="0"/>
              <a:t>iPad</a:t>
            </a:r>
            <a:r>
              <a:rPr lang="en-US" dirty="0" smtClean="0"/>
              <a:t>, please click on the app called “</a:t>
            </a:r>
            <a:r>
              <a:rPr lang="en-US" dirty="0" err="1" smtClean="0"/>
              <a:t>Qrafter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Click SCAN WITH CAMERA (click the camera icon)</a:t>
            </a:r>
          </a:p>
          <a:p>
            <a:pPr lvl="1"/>
            <a:r>
              <a:rPr lang="en-US" dirty="0" smtClean="0"/>
              <a:t>Point the camera at the QR Code on the following screens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QR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1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Math Bytes </a:t>
            </a:r>
            <a:r>
              <a:rPr lang="en-US" dirty="0" smtClean="0"/>
              <a:t>as you enter the room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0"/>
            <a:ext cx="4495800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4850" y="5867400"/>
            <a:ext cx="479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your </a:t>
            </a:r>
            <a:r>
              <a:rPr lang="en-US" dirty="0" err="1" smtClean="0"/>
              <a:t>iPad</a:t>
            </a:r>
            <a:r>
              <a:rPr lang="en-US" dirty="0" smtClean="0"/>
              <a:t>, click on Open URL in Safari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2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58119"/>
            <a:ext cx="457200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someone to your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social media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4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</a:t>
            </a:r>
            <a:br>
              <a:rPr lang="en-US" dirty="0" smtClean="0"/>
            </a:br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smtClean="0"/>
              <a:t>r</a:t>
            </a:r>
            <a:br>
              <a:rPr lang="en-US" dirty="0" smtClean="0"/>
            </a:br>
            <a:r>
              <a:rPr lang="en-US" dirty="0" smtClean="0"/>
              <a:t>k</a:t>
            </a:r>
            <a:br>
              <a:rPr lang="en-US" dirty="0" smtClean="0"/>
            </a:br>
            <a:r>
              <a:rPr lang="en-US" dirty="0" smtClean="0"/>
              <a:t>s</a:t>
            </a:r>
            <a:br>
              <a:rPr lang="en-US" dirty="0" smtClean="0"/>
            </a:br>
            <a:r>
              <a:rPr lang="en-US" dirty="0" smtClean="0"/>
              <a:t>h</a:t>
            </a:r>
            <a:br>
              <a:rPr lang="en-US" dirty="0" smtClean="0"/>
            </a:br>
            <a:r>
              <a:rPr lang="en-US" dirty="0" smtClean="0"/>
              <a:t>e</a:t>
            </a:r>
            <a:br>
              <a:rPr lang="en-US" dirty="0" smtClean="0"/>
            </a:br>
            <a:r>
              <a:rPr lang="en-US" dirty="0" err="1" smtClean="0"/>
              <a:t>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</a:t>
            </a:r>
            <a:br>
              <a:rPr lang="en-US" dirty="0" smtClean="0"/>
            </a:br>
            <a:r>
              <a:rPr lang="en-US" dirty="0" smtClean="0"/>
              <a:t>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89167"/>
              </p:ext>
            </p:extLst>
          </p:nvPr>
        </p:nvGraphicFramePr>
        <p:xfrm>
          <a:off x="2667000" y="228600"/>
          <a:ext cx="6705600" cy="7593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5829300" imgH="7543800" progId="AcroExch.Document.7">
                  <p:embed/>
                </p:oleObj>
              </mc:Choice>
              <mc:Fallback>
                <p:oleObj name="Acrobat Document" r:id="rId3" imgW="5829300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228600"/>
                        <a:ext cx="6705600" cy="7593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47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4" y="1447800"/>
            <a:ext cx="4876800" cy="4821696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2057400" cy="566896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W</a:t>
            </a:r>
            <a:br>
              <a:rPr lang="en-US" smtClean="0"/>
            </a:br>
            <a:r>
              <a:rPr lang="en-US" smtClean="0"/>
              <a:t>o</a:t>
            </a:r>
            <a:br>
              <a:rPr lang="en-US" smtClean="0"/>
            </a:br>
            <a:r>
              <a:rPr lang="en-US" smtClean="0"/>
              <a:t>r</a:t>
            </a:r>
            <a:br>
              <a:rPr lang="en-US" smtClean="0"/>
            </a:br>
            <a:r>
              <a:rPr lang="en-US" smtClean="0"/>
              <a:t>k</a:t>
            </a:r>
            <a:br>
              <a:rPr lang="en-US" smtClean="0"/>
            </a:br>
            <a:r>
              <a:rPr lang="en-US" smtClean="0"/>
              <a:t>s</a:t>
            </a:r>
            <a:br>
              <a:rPr lang="en-US" smtClean="0"/>
            </a:br>
            <a:r>
              <a:rPr lang="en-US" smtClean="0"/>
              <a:t>h</a:t>
            </a:r>
            <a:br>
              <a:rPr lang="en-US" smtClean="0"/>
            </a:br>
            <a:r>
              <a:rPr lang="en-US" smtClean="0"/>
              <a:t>e</a:t>
            </a:r>
            <a:br>
              <a:rPr lang="en-US" smtClean="0"/>
            </a:br>
            <a:r>
              <a:rPr lang="en-US" smtClean="0"/>
              <a:t>e</a:t>
            </a:r>
            <a:br>
              <a:rPr lang="en-US" smtClean="0"/>
            </a:br>
            <a:r>
              <a:rPr lang="en-US" smtClean="0"/>
              <a:t>t</a:t>
            </a:r>
            <a:br>
              <a:rPr lang="en-US" smtClean="0"/>
            </a:br>
            <a:r>
              <a:rPr lang="en-US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4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9200"/>
            <a:ext cx="5105400" cy="5105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Video </a:t>
            </a:r>
            <a:r>
              <a:rPr lang="en-US" dirty="0" smtClean="0"/>
              <a:t>for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0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</a:t>
            </a:r>
            <a:r>
              <a:rPr lang="en-US" dirty="0" smtClean="0">
                <a:hlinkClick r:id="rId2"/>
              </a:rPr>
              <a:t>make this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3053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0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Put some QR codes around the school.</a:t>
            </a:r>
          </a:p>
          <a:p>
            <a:pPr lvl="1"/>
            <a:r>
              <a:rPr lang="en-US" dirty="0"/>
              <a:t>One in the entrance - linking to a text of the school mission statement or URL of school website.</a:t>
            </a:r>
          </a:p>
          <a:p>
            <a:pPr lvl="1"/>
            <a:r>
              <a:rPr lang="en-US" dirty="0"/>
              <a:t>One in the corridor - linking to school vision.</a:t>
            </a:r>
          </a:p>
          <a:p>
            <a:pPr lvl="1"/>
            <a:r>
              <a:rPr lang="en-US" dirty="0"/>
              <a:t>One (or more) outside every classroom with planning of work being completed within, audio of music compositions or poetry recitals, slideshows of artwork etc.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in the library with associated audio clips of pupil book reviews.</a:t>
            </a:r>
          </a:p>
          <a:p>
            <a:pPr lvl="1"/>
            <a:r>
              <a:rPr lang="en-US" dirty="0"/>
              <a:t>...others that you will inevitably think of.</a:t>
            </a:r>
          </a:p>
          <a:p>
            <a:pPr lvl="1"/>
            <a:r>
              <a:rPr lang="en-US" dirty="0"/>
              <a:t>Give visitors/inspectors a device when they arrive</a:t>
            </a:r>
          </a:p>
          <a:p>
            <a:r>
              <a:rPr lang="en-US" u="sng" dirty="0" err="1">
                <a:hlinkClick r:id="rId2"/>
              </a:rPr>
              <a:t>Dughall</a:t>
            </a:r>
            <a:r>
              <a:rPr lang="en-US" u="sng" dirty="0">
                <a:hlinkClick r:id="rId2"/>
              </a:rPr>
              <a:t> McCormick @</a:t>
            </a:r>
            <a:r>
              <a:rPr lang="en-US" u="sng" dirty="0" err="1">
                <a:hlinkClick r:id="rId2"/>
              </a:rPr>
              <a:t>dughall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86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224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Adobe Acrobat Document</vt:lpstr>
      <vt:lpstr>QR Codes</vt:lpstr>
      <vt:lpstr>What is a QR Code</vt:lpstr>
      <vt:lpstr>Math Bytes as you enter the room</vt:lpstr>
      <vt:lpstr>Send someone to your  social media page</vt:lpstr>
      <vt:lpstr>W o r k s h e e t s</vt:lpstr>
      <vt:lpstr>PowerPoint Presentation</vt:lpstr>
      <vt:lpstr>Video for class</vt:lpstr>
      <vt:lpstr>How do you make this?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 Codes</dc:title>
  <dc:creator>Kara Damm</dc:creator>
  <cp:lastModifiedBy>Kara Damm</cp:lastModifiedBy>
  <cp:revision>3</cp:revision>
  <dcterms:created xsi:type="dcterms:W3CDTF">2012-10-23T18:52:59Z</dcterms:created>
  <dcterms:modified xsi:type="dcterms:W3CDTF">2012-10-23T19:16:38Z</dcterms:modified>
</cp:coreProperties>
</file>